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8051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1122363"/>
            <a:ext cx="78034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9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82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365125"/>
            <a:ext cx="5823888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25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49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40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5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42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41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7"/>
            <a:ext cx="791819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2505075"/>
            <a:ext cx="3883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08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88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37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7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00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987427"/>
            <a:ext cx="464763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20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7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2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0E4EB-52D2-4731-B542-F67C14C04888}" type="datetimeFigureOut">
              <a:rPr lang="pt-BR" smtClean="0"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2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2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CE713-ADAB-4870-85F8-9DD58330F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42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B72BBFF-1EDD-455A-8DFF-58F540E341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100" y="24479"/>
            <a:ext cx="5248480" cy="1403059"/>
          </a:xfrm>
          <a:prstGeom prst="rect">
            <a:avLst/>
          </a:prstGeom>
          <a:noFill/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95D89FA-97EE-4564-A546-817383876D4D}"/>
              </a:ext>
            </a:extLst>
          </p:cNvPr>
          <p:cNvSpPr txBox="1"/>
          <p:nvPr/>
        </p:nvSpPr>
        <p:spPr>
          <a:xfrm>
            <a:off x="-139959" y="6471156"/>
            <a:ext cx="9460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XXII Seminário Internacional Integrador da Rede PRODEMA - A ciência em prol dos Objetivos do Desenvolvimento Sustentável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D807FD2-B828-415D-9AED-7ED7859B92F1}"/>
              </a:ext>
            </a:extLst>
          </p:cNvPr>
          <p:cNvSpPr txBox="1"/>
          <p:nvPr/>
        </p:nvSpPr>
        <p:spPr>
          <a:xfrm>
            <a:off x="1389858" y="2842108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E7B797A-9E97-4677-A28E-DED20CD3F9BF}"/>
              </a:ext>
            </a:extLst>
          </p:cNvPr>
          <p:cNvSpPr txBox="1"/>
          <p:nvPr/>
        </p:nvSpPr>
        <p:spPr>
          <a:xfrm>
            <a:off x="-279916" y="3549994"/>
            <a:ext cx="9740348" cy="92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Aluno de Mestrado/Doutorado/IES</a:t>
            </a:r>
          </a:p>
          <a:p>
            <a:pPr algn="ctr"/>
            <a:r>
              <a:rPr lang="pt-BR" sz="17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Orientador</a:t>
            </a:r>
          </a:p>
          <a:p>
            <a:pPr algn="ctr"/>
            <a:r>
              <a:rPr lang="pt-BR" sz="17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</a:t>
            </a:r>
            <a:r>
              <a:rPr lang="pt-BR" sz="179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Coorientador</a:t>
            </a:r>
            <a:r>
              <a:rPr lang="pt-BR" sz="17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IES</a:t>
            </a:r>
          </a:p>
        </p:txBody>
      </p:sp>
    </p:spTree>
    <p:extLst>
      <p:ext uri="{BB962C8B-B14F-4D97-AF65-F5344CB8AC3E}">
        <p14:creationId xmlns:p14="http://schemas.microsoft.com/office/powerpoint/2010/main" val="141506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38A27-B94B-49F9-98E7-C8949F231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16" y="365126"/>
            <a:ext cx="7959137" cy="1325563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DD039E-6CD0-4329-955B-4E74BC40F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apresentação submetida via </a:t>
            </a:r>
            <a:r>
              <a:rPr lang="pt-BR" dirty="0" err="1"/>
              <a:t>Geciamb</a:t>
            </a:r>
            <a:r>
              <a:rPr lang="pt-BR" dirty="0"/>
              <a:t> será a utilizada no Seminário;</a:t>
            </a:r>
          </a:p>
          <a:p>
            <a:endParaRPr lang="pt-BR" dirty="0"/>
          </a:p>
          <a:p>
            <a:r>
              <a:rPr lang="pt-BR" dirty="0"/>
              <a:t>Em hipótese nenhuma, a comissão substituirá a mesma;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802223B-74C5-435C-B03C-28F7D96D6A43}"/>
              </a:ext>
            </a:extLst>
          </p:cNvPr>
          <p:cNvSpPr txBox="1"/>
          <p:nvPr/>
        </p:nvSpPr>
        <p:spPr>
          <a:xfrm>
            <a:off x="-139959" y="6471156"/>
            <a:ext cx="9460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XXII Seminário Internacional Integrador da Rede PRODEMA - A ciência em prol dos Objetivos do Desenvolvimento Sustentável</a:t>
            </a:r>
          </a:p>
        </p:txBody>
      </p:sp>
    </p:spTree>
    <p:extLst>
      <p:ext uri="{BB962C8B-B14F-4D97-AF65-F5344CB8AC3E}">
        <p14:creationId xmlns:p14="http://schemas.microsoft.com/office/powerpoint/2010/main" val="4037342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76</Words>
  <Application>Microsoft Office PowerPoint</Application>
  <PresentationFormat>Personalizar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Introdução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 Aparecida da Silva</dc:creator>
  <cp:lastModifiedBy>Elaine Aparecida da Silva</cp:lastModifiedBy>
  <cp:revision>7</cp:revision>
  <dcterms:created xsi:type="dcterms:W3CDTF">2018-06-07T17:41:07Z</dcterms:created>
  <dcterms:modified xsi:type="dcterms:W3CDTF">2018-06-07T18:04:18Z</dcterms:modified>
</cp:coreProperties>
</file>